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68DB1F1-C5FC-43FC-90F7-ACC99195C1B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56CAA198-B528-4A8D-BC2C-0BF945A7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2895600"/>
            <a:ext cx="6400800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Anna Aiuppa and Christina Foster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975104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Attitudes Toward Children &amp; Spread of Elementary Schools</a:t>
            </a:r>
            <a:endParaRPr lang="en-US" sz="4800" b="1" dirty="0"/>
          </a:p>
        </p:txBody>
      </p:sp>
    </p:spTree>
    <p:extLst>
      <p:ext uri="{BB962C8B-B14F-4D97-AF65-F5344CB8AC3E}">
        <p14:creationId xmlns="" xmlns:p14="http://schemas.microsoft.com/office/powerpoint/2010/main" val="86615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Attitudes toward children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200" dirty="0" smtClean="0"/>
              <a:t>Typical Circumstances of Children’s Lives?</a:t>
            </a:r>
          </a:p>
          <a:p>
            <a:r>
              <a:rPr lang="en-US" sz="3200" dirty="0" smtClean="0"/>
              <a:t>Emotional Prudence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 Distance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8045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Attitudes Toward Children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Edward Gibbon- </a:t>
            </a:r>
            <a:r>
              <a:rPr lang="en-US" sz="2800" i="1" dirty="0" smtClean="0"/>
              <a:t>“The death of a newborn child before that of its parents may seem unnatural but it is a strictly probable event, since of any given number the greater part are extinguished before the ninth year, before they possess the faculties of the mind and the body.”</a:t>
            </a:r>
          </a:p>
          <a:p>
            <a:r>
              <a:rPr lang="en-US" sz="2800" i="1" dirty="0" smtClean="0"/>
              <a:t>“Spare the rod and spoil the child”</a:t>
            </a:r>
            <a:r>
              <a:rPr lang="en-US" sz="2800" b="1" i="1" dirty="0"/>
              <a:t> </a:t>
            </a:r>
            <a:r>
              <a:rPr lang="en-US" sz="2800" b="1" i="1" dirty="0" smtClean="0"/>
              <a:t>-General Mindset</a:t>
            </a:r>
            <a:endParaRPr lang="en-US" sz="2800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289656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Enlightenment Attitudes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Reforming society starts with children</a:t>
            </a:r>
          </a:p>
          <a:p>
            <a:r>
              <a:rPr lang="en-US" sz="2800" b="1" dirty="0" smtClean="0"/>
              <a:t>Jean-</a:t>
            </a:r>
            <a:r>
              <a:rPr lang="en-US" sz="2800" b="1" dirty="0" err="1" smtClean="0"/>
              <a:t>Jaques</a:t>
            </a:r>
            <a:r>
              <a:rPr lang="en-US" sz="2800" b="1" dirty="0" smtClean="0"/>
              <a:t> Rousseau </a:t>
            </a:r>
            <a:r>
              <a:rPr lang="en-US" sz="2800" i="1" dirty="0" smtClean="0"/>
              <a:t>– Emile or On Education</a:t>
            </a:r>
            <a:endParaRPr lang="en-US" sz="2800" dirty="0"/>
          </a:p>
          <a:p>
            <a:pPr lvl="1"/>
            <a:r>
              <a:rPr lang="en-US" sz="2800" dirty="0" smtClean="0"/>
              <a:t>Breast Feeding</a:t>
            </a:r>
          </a:p>
          <a:p>
            <a:pPr lvl="1"/>
            <a:r>
              <a:rPr lang="en-US" sz="2800" dirty="0" smtClean="0"/>
              <a:t>Natural/Loose Clothing</a:t>
            </a:r>
          </a:p>
          <a:p>
            <a:pPr lvl="1"/>
            <a:r>
              <a:rPr lang="en-US" sz="2800" dirty="0" smtClean="0"/>
              <a:t>Emotional Attachment</a:t>
            </a:r>
          </a:p>
          <a:p>
            <a:pPr lvl="1"/>
            <a:r>
              <a:rPr lang="en-US" sz="2800" dirty="0" smtClean="0"/>
              <a:t>Idealizes Child Rearing</a:t>
            </a:r>
          </a:p>
        </p:txBody>
      </p:sp>
    </p:spTree>
    <p:extLst>
      <p:ext uri="{BB962C8B-B14F-4D97-AF65-F5344CB8AC3E}">
        <p14:creationId xmlns="" xmlns:p14="http://schemas.microsoft.com/office/powerpoint/2010/main" val="2176528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Spread of Elementary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b="1" dirty="0" smtClean="0"/>
              <a:t>Old: </a:t>
            </a:r>
          </a:p>
          <a:p>
            <a:pPr lvl="1"/>
            <a:r>
              <a:rPr lang="en-US" sz="2800" dirty="0" smtClean="0"/>
              <a:t>Only Wealthy</a:t>
            </a:r>
          </a:p>
          <a:p>
            <a:pPr lvl="1"/>
            <a:r>
              <a:rPr lang="en-US" sz="2800" dirty="0" smtClean="0"/>
              <a:t>Colleges Founded by Jesuits</a:t>
            </a:r>
          </a:p>
          <a:p>
            <a:r>
              <a:rPr lang="en-US" sz="2800" b="1" dirty="0" smtClean="0"/>
              <a:t>New: 1650-1700</a:t>
            </a:r>
          </a:p>
          <a:p>
            <a:pPr lvl="1"/>
            <a:r>
              <a:rPr lang="en-US" sz="2800" dirty="0" smtClean="0"/>
              <a:t>Age 6-12</a:t>
            </a:r>
          </a:p>
          <a:p>
            <a:pPr lvl="1"/>
            <a:r>
              <a:rPr lang="en-US" sz="2800" dirty="0" smtClean="0"/>
              <a:t>Not All Population Educated</a:t>
            </a:r>
          </a:p>
          <a:p>
            <a:pPr lvl="1"/>
            <a:r>
              <a:rPr lang="en-US" sz="2800" dirty="0" smtClean="0"/>
              <a:t>Specialized in Reading and Religion</a:t>
            </a:r>
          </a:p>
          <a:p>
            <a:pPr marL="457200" lvl="1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*Boys: Mathematics</a:t>
            </a:r>
          </a:p>
          <a:p>
            <a:pPr marL="457200" lvl="1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*Girls: Needlework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5715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29537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Elementary Schools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England</a:t>
            </a:r>
          </a:p>
          <a:p>
            <a:pPr lvl="1"/>
            <a:r>
              <a:rPr lang="en-US" sz="2000" dirty="0" smtClean="0"/>
              <a:t>Religious Charity Schools (Poor)</a:t>
            </a:r>
          </a:p>
          <a:p>
            <a:r>
              <a:rPr lang="en-US" sz="2000" b="1" dirty="0" smtClean="0"/>
              <a:t>Scotland</a:t>
            </a:r>
          </a:p>
          <a:p>
            <a:pPr lvl="1"/>
            <a:r>
              <a:rPr lang="en-US" sz="2000" dirty="0" smtClean="0"/>
              <a:t>Parish Schools (All Classes)</a:t>
            </a:r>
          </a:p>
          <a:p>
            <a:r>
              <a:rPr lang="en-US" sz="2000" b="1" dirty="0" smtClean="0"/>
              <a:t>Prussia</a:t>
            </a:r>
          </a:p>
          <a:p>
            <a:pPr lvl="1"/>
            <a:r>
              <a:rPr lang="en-US" sz="2000" dirty="0" smtClean="0"/>
              <a:t>Elementary Schools </a:t>
            </a:r>
            <a:r>
              <a:rPr lang="en-US" sz="2000" dirty="0" smtClean="0">
                <a:sym typeface="Wingdings" pitchFamily="2" charset="2"/>
              </a:rPr>
              <a:t> Learn to Serve State</a:t>
            </a:r>
            <a:endParaRPr lang="en-US" sz="2000" dirty="0" smtClean="0"/>
          </a:p>
          <a:p>
            <a:r>
              <a:rPr lang="en-US" sz="2000" b="1" dirty="0" smtClean="0"/>
              <a:t>France</a:t>
            </a:r>
          </a:p>
          <a:p>
            <a:pPr lvl="1"/>
            <a:r>
              <a:rPr lang="en-US" sz="2000" dirty="0" smtClean="0"/>
              <a:t>Jean-Baptiste de la Salle’s Brothers of the Christian Schools, over 35,000 Students</a:t>
            </a:r>
          </a:p>
          <a:p>
            <a:r>
              <a:rPr lang="en-US" sz="2000" b="1" dirty="0" smtClean="0"/>
              <a:t>Habsburg Empire</a:t>
            </a:r>
          </a:p>
          <a:p>
            <a:pPr lvl="1"/>
            <a:r>
              <a:rPr lang="en-US" sz="2000" dirty="0" smtClean="0"/>
              <a:t>5 hours/5 days a week Required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08600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66</TotalTime>
  <Words>193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Horizon</vt:lpstr>
      <vt:lpstr>Attitudes Toward Children &amp; Spread of Elementary Schools</vt:lpstr>
      <vt:lpstr>Attitudes toward children </vt:lpstr>
      <vt:lpstr>Attitudes Toward Children Cont.</vt:lpstr>
      <vt:lpstr>Enlightenment Attitudes </vt:lpstr>
      <vt:lpstr>The Spread of Elementary Schools</vt:lpstr>
      <vt:lpstr>Elementary Schools Cont.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Attitudes Towards Children</dc:title>
  <dc:creator>admin</dc:creator>
  <cp:lastModifiedBy>walda_2</cp:lastModifiedBy>
  <cp:revision>7</cp:revision>
  <dcterms:created xsi:type="dcterms:W3CDTF">2012-12-06T16:20:04Z</dcterms:created>
  <dcterms:modified xsi:type="dcterms:W3CDTF">2012-12-20T04:18:03Z</dcterms:modified>
</cp:coreProperties>
</file>